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8" r:id="rId4"/>
    <p:sldId id="275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BD46BF-A6F7-4684-AAFE-53E76A13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566"/>
          <a:stretch/>
        </p:blipFill>
        <p:spPr>
          <a:xfrm>
            <a:off x="-8815" y="64916"/>
            <a:ext cx="686148" cy="786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23EB511-B174-4EA9-AEDA-95BD22F0E8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4241" y="596290"/>
            <a:ext cx="525061" cy="6196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B5805B3-ADD8-4D05-A31F-C499FB0F04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6817" y="906104"/>
            <a:ext cx="4864350" cy="5537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3649" y="66872"/>
            <a:ext cx="9423400" cy="902763"/>
          </a:xfrm>
        </p:spPr>
        <p:txBody>
          <a:bodyPr/>
          <a:lstStyle/>
          <a:p>
            <a:r>
              <a:rPr lang="fr-FR" b="1" dirty="0"/>
              <a:t> </a:t>
            </a:r>
            <a:r>
              <a:rPr lang="fr-FR" b="1" dirty="0">
                <a:solidFill>
                  <a:srgbClr val="9EC979"/>
                </a:solidFill>
              </a:rPr>
              <a:t>Poème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283992"/>
            <a:ext cx="7931224" cy="3693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619AE64-8D1C-41F8-BA0A-DBDB299193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0599" y="2524857"/>
            <a:ext cx="2807160" cy="280716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E9F15B2-1816-46EF-9EAF-FBADCB26C1DA}"/>
              </a:ext>
            </a:extLst>
          </p:cNvPr>
          <p:cNvSpPr txBox="1"/>
          <p:nvPr/>
        </p:nvSpPr>
        <p:spPr>
          <a:xfrm>
            <a:off x="1287319" y="3096394"/>
            <a:ext cx="4445319" cy="8679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choisis mon poème parmi ceux proposés,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D3B5635-CD86-696A-B6BA-64183E6A15C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4241" y="596290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49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873" y="46883"/>
            <a:ext cx="10188047" cy="902763"/>
          </a:xfrm>
        </p:spPr>
        <p:txBody>
          <a:bodyPr>
            <a:normAutofit/>
          </a:bodyPr>
          <a:lstStyle/>
          <a:p>
            <a:r>
              <a:rPr lang="fr-FR" b="1" dirty="0"/>
              <a:t>  </a:t>
            </a:r>
            <a:r>
              <a:rPr lang="fr-FR" b="1" dirty="0">
                <a:solidFill>
                  <a:srgbClr val="9EC979"/>
                </a:solidFill>
              </a:rPr>
              <a:t>Exposé</a:t>
            </a:r>
            <a:endParaRPr lang="fr-FR" b="1" dirty="0">
              <a:solidFill>
                <a:srgbClr val="9563AA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7511D08-6811-4FBC-957C-389F7C2DCE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947" y="2249908"/>
            <a:ext cx="3700030" cy="292244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DE7064B-6778-464D-AD67-11FC070E7595}"/>
              </a:ext>
            </a:extLst>
          </p:cNvPr>
          <p:cNvSpPr txBox="1"/>
          <p:nvPr/>
        </p:nvSpPr>
        <p:spPr>
          <a:xfrm>
            <a:off x="1622965" y="3069245"/>
            <a:ext cx="3934331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Présentation des exposés</a:t>
            </a:r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46FB0441-53E4-45C7-AD55-BF03A5BACD68}"/>
              </a:ext>
            </a:extLst>
          </p:cNvPr>
          <p:cNvSpPr txBox="1">
            <a:spLocks/>
          </p:cNvSpPr>
          <p:nvPr/>
        </p:nvSpPr>
        <p:spPr>
          <a:xfrm>
            <a:off x="404586" y="6149108"/>
            <a:ext cx="10370989" cy="36933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</a:t>
            </a: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J’écoute avec attention  </a:t>
            </a:r>
            <a:r>
              <a:rPr kumimoji="0" lang="fr-FR" sz="16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2</a:t>
            </a: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Je présente un travail : un exposé / </a:t>
            </a:r>
            <a:r>
              <a:rPr kumimoji="0" lang="fr-FR" sz="16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2 </a:t>
            </a: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Je mets en voix un texte de théâtre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87C7E1D-34FD-DA87-BE43-79C1A515A9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4241" y="596290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5359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62</Words>
  <Application>Microsoft Office PowerPoint</Application>
  <PresentationFormat>Grand écran</PresentationFormat>
  <Paragraphs>15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 Poème</vt:lpstr>
      <vt:lpstr>  Exposé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53</cp:revision>
  <dcterms:created xsi:type="dcterms:W3CDTF">2021-07-17T07:25:24Z</dcterms:created>
  <dcterms:modified xsi:type="dcterms:W3CDTF">2022-08-26T06:49:31Z</dcterms:modified>
</cp:coreProperties>
</file>